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1"/>
            <a:ext cx="7772400" cy="16954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9 </a:t>
            </a:r>
            <a:r>
              <a:rPr lang="en-US" dirty="0" smtClean="0"/>
              <a:t>Strategies </a:t>
            </a:r>
            <a:r>
              <a:rPr lang="en-US" dirty="0" smtClean="0"/>
              <a:t>F</a:t>
            </a:r>
            <a:r>
              <a:rPr lang="en-US" dirty="0" smtClean="0"/>
              <a:t>or </a:t>
            </a:r>
            <a:r>
              <a:rPr lang="en-US" dirty="0" smtClean="0"/>
              <a:t>I</a:t>
            </a:r>
            <a:r>
              <a:rPr lang="en-US" dirty="0" smtClean="0"/>
              <a:t>ncreasing </a:t>
            </a:r>
            <a:r>
              <a:rPr lang="en-US" dirty="0" smtClean="0"/>
              <a:t>A</a:t>
            </a:r>
            <a:r>
              <a:rPr lang="en-US" dirty="0" smtClean="0"/>
              <a:t>ttendance </a:t>
            </a:r>
            <a:r>
              <a:rPr lang="en-US" dirty="0" smtClean="0"/>
              <a:t>A</a:t>
            </a:r>
            <a:r>
              <a:rPr lang="en-US" dirty="0" smtClean="0"/>
              <a:t>t </a:t>
            </a:r>
            <a:r>
              <a:rPr lang="en-US" dirty="0" smtClean="0"/>
              <a:t>Y</a:t>
            </a:r>
            <a:r>
              <a:rPr lang="en-US" dirty="0" smtClean="0"/>
              <a:t>our </a:t>
            </a:r>
            <a:r>
              <a:rPr lang="en-US" dirty="0" smtClean="0"/>
              <a:t>E</a:t>
            </a:r>
            <a:r>
              <a:rPr lang="en-US" dirty="0" smtClean="0"/>
              <a:t>vent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Timothy Bishop </a:t>
            </a:r>
          </a:p>
          <a:p>
            <a:r>
              <a:rPr lang="en-US" sz="2800" dirty="0" smtClean="0"/>
              <a:t>Baker County Tourism – </a:t>
            </a:r>
            <a:r>
              <a:rPr lang="en-US" sz="2800" dirty="0" err="1" smtClean="0"/>
              <a:t>Basecamp</a:t>
            </a:r>
            <a:r>
              <a:rPr lang="en-US" sz="2800" dirty="0" smtClean="0"/>
              <a:t> Baker 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selfie</a:t>
            </a:r>
            <a:r>
              <a:rPr lang="en-US" dirty="0" smtClean="0"/>
              <a:t> station, or photo booth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E:\tim\Desktop\Travel Oregon\Governor's Conference 2016\Pics for Presentation\8132079263_198f6b6bee_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295399"/>
            <a:ext cx="3559175" cy="53742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3	Online ticket sales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sell tickets have them available online</a:t>
            </a:r>
          </a:p>
          <a:p>
            <a:endParaRPr lang="en-US" dirty="0" smtClean="0"/>
          </a:p>
          <a:p>
            <a:r>
              <a:rPr lang="en-US" dirty="0" smtClean="0"/>
              <a:t> Registrations too</a:t>
            </a:r>
            <a:endParaRPr lang="en-US" dirty="0"/>
          </a:p>
        </p:txBody>
      </p:sp>
      <p:pic>
        <p:nvPicPr>
          <p:cNvPr id="8202" name="Picture 10" descr="E:\tim\Desktop\Travel Oregon\Governor's Conference 2016\Pics for Presentation\Fandango_logo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4626160"/>
            <a:ext cx="4343400" cy="2231839"/>
          </a:xfrm>
          <a:prstGeom prst="rect">
            <a:avLst/>
          </a:prstGeom>
          <a:noFill/>
        </p:spPr>
      </p:pic>
      <p:pic>
        <p:nvPicPr>
          <p:cNvPr id="8203" name="Picture 11" descr="E:\tim\Desktop\Travel Oregon\Governor's Conference 2016\Pics for Presentation\Eventbrite_138235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81400"/>
            <a:ext cx="3609976" cy="1104900"/>
          </a:xfrm>
          <a:prstGeom prst="rect">
            <a:avLst/>
          </a:prstGeom>
          <a:noFill/>
        </p:spPr>
      </p:pic>
      <p:pic>
        <p:nvPicPr>
          <p:cNvPr id="8204" name="Picture 12" descr="E:\tim\Desktop\Travel Oregon\Governor's Conference 2016\Pics for Presentation\web-ticket-manager-logo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4343400"/>
            <a:ext cx="1524000" cy="1010063"/>
          </a:xfrm>
          <a:prstGeom prst="rect">
            <a:avLst/>
          </a:prstGeom>
          <a:noFill/>
        </p:spPr>
      </p:pic>
      <p:pic>
        <p:nvPicPr>
          <p:cNvPr id="8205" name="Picture 13" descr="E:\tim\Desktop\Travel Oregon\Governor's Conference 2016\Pics for Presentation\untitle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4714875"/>
            <a:ext cx="2143125" cy="2143125"/>
          </a:xfrm>
          <a:prstGeom prst="rect">
            <a:avLst/>
          </a:prstGeom>
          <a:noFill/>
        </p:spPr>
      </p:pic>
      <p:pic>
        <p:nvPicPr>
          <p:cNvPr id="8206" name="Picture 14" descr="E:\tim\Desktop\Travel Oregon\Governor's Conference 2016\Pics for Presentation\afton-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2895600"/>
            <a:ext cx="3897497" cy="1095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4	Coordinate with other local events to cross promote and increase market draw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9219" name="Picture 3" descr="E:\tim\Desktop\Travel Oregon\Governor's Conference 2016\Pics for Presentation\Artist Studio To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600200"/>
            <a:ext cx="3429000" cy="5144154"/>
          </a:xfrm>
          <a:prstGeom prst="rect">
            <a:avLst/>
          </a:prstGeom>
          <a:noFill/>
        </p:spPr>
      </p:pic>
      <p:pic>
        <p:nvPicPr>
          <p:cNvPr id="9221" name="Picture 5" descr="E:\tim\Desktop\Travel Oregon\Governor's Conference 2016\Pics for Presentation\first frida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76400"/>
            <a:ext cx="3810000" cy="4986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From 1 day event to 3 day </a:t>
            </a:r>
            <a:r>
              <a:rPr lang="en-US" sz="3600" dirty="0" smtClean="0"/>
              <a:t>getaway</a:t>
            </a:r>
            <a:r>
              <a:rPr lang="en-US" sz="3600" dirty="0" smtClean="0"/>
              <a:t> 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pic>
        <p:nvPicPr>
          <p:cNvPr id="10242" name="Picture 2" descr="E:\tim\Desktop\Travel Oregon\Governor's Conference 2016\Pics for Presentation\Cast Iron Che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19200"/>
            <a:ext cx="3519569" cy="5280025"/>
          </a:xfrm>
          <a:prstGeom prst="rect">
            <a:avLst/>
          </a:prstGeom>
          <a:noFill/>
        </p:spPr>
      </p:pic>
      <p:pic>
        <p:nvPicPr>
          <p:cNvPr id="10243" name="Picture 3" descr="E:\tim\Desktop\Travel Oregon\Governor's Conference 2016\Pics for Presentation\tase of Bak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219200"/>
            <a:ext cx="3558179" cy="53727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Each event or partner adds value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 descr="E:\tim\Desktop\Travel Oregon\Governor's Conference 2016\Pics for Presentation\Memory Cruise Quail Rid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209800"/>
            <a:ext cx="2743200" cy="4200256"/>
          </a:xfrm>
          <a:prstGeom prst="rect">
            <a:avLst/>
          </a:prstGeom>
          <a:noFill/>
        </p:spPr>
      </p:pic>
      <p:pic>
        <p:nvPicPr>
          <p:cNvPr id="11267" name="Picture 3" descr="E:\tim\Desktop\Travel Oregon\Governor's Conference 2016\Pics for Presentation\7868791440_cbc33e7d8b_k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048000"/>
            <a:ext cx="3191603" cy="3276600"/>
          </a:xfrm>
          <a:prstGeom prst="rect">
            <a:avLst/>
          </a:prstGeom>
          <a:noFill/>
        </p:spPr>
      </p:pic>
      <p:pic>
        <p:nvPicPr>
          <p:cNvPr id="11269" name="Picture 5" descr="E:\tim\Desktop\Travel Oregon\Governor's Conference 2016\Pics for Presentation\Baker City Memory Crui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1371600"/>
            <a:ext cx="3222428" cy="213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Multiple nearby events can draw </a:t>
            </a:r>
            <a:r>
              <a:rPr lang="en-US" dirty="0" smtClean="0"/>
              <a:t>attendance </a:t>
            </a:r>
            <a:r>
              <a:rPr lang="en-US" dirty="0" smtClean="0"/>
              <a:t>from a larger distance </a:t>
            </a:r>
            <a:endParaRPr lang="en-US" dirty="0"/>
          </a:p>
        </p:txBody>
      </p:sp>
      <p:pic>
        <p:nvPicPr>
          <p:cNvPr id="12290" name="Picture 2" descr="E:\tim\Desktop\Travel Oregon\Governor's Conference 2016\Pics for Presentation\23837699105_0d8637a1e4_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3733800" cy="2488593"/>
          </a:xfrm>
          <a:prstGeom prst="rect">
            <a:avLst/>
          </a:prstGeom>
          <a:noFill/>
        </p:spPr>
      </p:pic>
      <p:pic>
        <p:nvPicPr>
          <p:cNvPr id="12291" name="Picture 3" descr="E:\tim\Desktop\Travel Oregon\Governor's Conference 2016\Pics for Presentation\8312998286_3dde7774ac_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4054475"/>
            <a:ext cx="3466497" cy="2803525"/>
          </a:xfrm>
          <a:prstGeom prst="rect">
            <a:avLst/>
          </a:prstGeom>
          <a:noFill/>
        </p:spPr>
      </p:pic>
      <p:pic>
        <p:nvPicPr>
          <p:cNvPr id="12292" name="Picture 4" descr="E:\tim\Desktop\Travel Oregon\Governor's Conference 2016\Pics for Presentation\16051452176_de0422aa85_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1668611"/>
            <a:ext cx="3124200" cy="47170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5 	Cross promote at similar events  with fliers , posters, or a booth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 descr="E:\tim\Desktop\Travel Oregon\Governor's Conference 2016\Pics for Presentation\10597779484_38b2ede5a8_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00200"/>
            <a:ext cx="7696200" cy="5095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6	10% of marketing each year for new or expanded markets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Event Calendars :  Newspapers, Chambers, Oregon Festivals, Travel Oregon related associations and clubs.  other...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Facebook</a:t>
            </a:r>
            <a:r>
              <a:rPr lang="en-US" dirty="0" smtClean="0"/>
              <a:t> promoted posts  target geographically and by likes or interests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co-op ads with other events </a:t>
            </a:r>
          </a:p>
          <a:p>
            <a:endParaRPr lang="en-US" dirty="0" smtClean="0"/>
          </a:p>
          <a:p>
            <a:r>
              <a:rPr lang="en-US" dirty="0" smtClean="0"/>
              <a:t>Radio, what other stations are in that media group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7	Event Refugees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Large successful events sometimes create an exodus of </a:t>
            </a:r>
            <a:r>
              <a:rPr lang="en-US" dirty="0" smtClean="0"/>
              <a:t>people who aren’t fans of those events.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Rose Festival, Oregon Jamboree, Hells Canyon Motorcycle Rally </a:t>
            </a:r>
          </a:p>
          <a:p>
            <a:endParaRPr lang="en-US" dirty="0" smtClean="0"/>
          </a:p>
          <a:p>
            <a:r>
              <a:rPr lang="en-US" dirty="0" smtClean="0"/>
              <a:t>Look for opportunities to capture those refugees who might be </a:t>
            </a:r>
            <a:r>
              <a:rPr lang="en-US" dirty="0" smtClean="0"/>
              <a:t>interested in escaping to </a:t>
            </a:r>
            <a:r>
              <a:rPr lang="en-US" dirty="0" smtClean="0"/>
              <a:t>your event.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They’re not going to go to a similar event  they're looking for something different and with good targeting your event might be that escape  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8	Press releases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Send them:  When you set dates, when you book performers, when you make changes, whenever you have news to share</a:t>
            </a:r>
          </a:p>
          <a:p>
            <a:endParaRPr lang="en-US" dirty="0" smtClean="0"/>
          </a:p>
          <a:p>
            <a:r>
              <a:rPr lang="en-US" dirty="0" smtClean="0"/>
              <a:t>Send them to: newspaper, radio, community websites, anyone who is talking about community events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Include </a:t>
            </a:r>
            <a:r>
              <a:rPr lang="en-US" dirty="0" smtClean="0"/>
              <a:t>photos, links, </a:t>
            </a:r>
            <a:r>
              <a:rPr lang="en-US" dirty="0" smtClean="0"/>
              <a:t>and </a:t>
            </a:r>
            <a:r>
              <a:rPr lang="en-US" dirty="0" smtClean="0"/>
              <a:t>COMPLETE contact </a:t>
            </a:r>
            <a:r>
              <a:rPr lang="en-US" dirty="0" smtClean="0"/>
              <a:t>info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1	Maintain your online presence year round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Website, </a:t>
            </a:r>
            <a:r>
              <a:rPr lang="en-US" dirty="0" err="1" smtClean="0"/>
              <a:t>Facebook</a:t>
            </a:r>
            <a:r>
              <a:rPr lang="en-US" dirty="0" smtClean="0"/>
              <a:t>, whatever you have </a:t>
            </a:r>
          </a:p>
          <a:p>
            <a:endParaRPr lang="en-US" dirty="0" smtClean="0"/>
          </a:p>
          <a:p>
            <a:r>
              <a:rPr lang="en-US" dirty="0" smtClean="0"/>
              <a:t>U</a:t>
            </a:r>
            <a:r>
              <a:rPr lang="en-US" dirty="0" smtClean="0"/>
              <a:t>pdate </a:t>
            </a:r>
            <a:r>
              <a:rPr lang="en-US" dirty="0" smtClean="0"/>
              <a:t>dates, confirmed sponsors , confirmed performers, registration opens, tickets go on sale, talk about what your sponsors or participants are doing throughout the year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Use sponsor, </a:t>
            </a:r>
            <a:r>
              <a:rPr lang="en-US" dirty="0" smtClean="0"/>
              <a:t>performer, and  </a:t>
            </a:r>
            <a:r>
              <a:rPr lang="en-US" dirty="0" smtClean="0"/>
              <a:t>participants content  </a:t>
            </a:r>
            <a:r>
              <a:rPr lang="en-US" dirty="0" err="1" smtClean="0"/>
              <a:t>ie</a:t>
            </a:r>
            <a:r>
              <a:rPr lang="en-US" dirty="0" smtClean="0"/>
              <a:t>, video of the band that's coming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9	Awards and recognition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 for opportunities to nominate your event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local best of contests, Oregon </a:t>
            </a:r>
            <a:r>
              <a:rPr lang="en-US" dirty="0" smtClean="0"/>
              <a:t>festivals </a:t>
            </a:r>
            <a:r>
              <a:rPr lang="en-US" dirty="0" smtClean="0"/>
              <a:t>awards, Travel Oregon </a:t>
            </a:r>
            <a:r>
              <a:rPr lang="en-US" dirty="0" smtClean="0"/>
              <a:t>industry </a:t>
            </a:r>
            <a:r>
              <a:rPr lang="en-US" dirty="0" smtClean="0"/>
              <a:t>awards, Oregon Main Street,  </a:t>
            </a:r>
            <a:r>
              <a:rPr lang="en-US" dirty="0" smtClean="0"/>
              <a:t>associations that you belong to, </a:t>
            </a:r>
            <a:r>
              <a:rPr lang="en-US" dirty="0" smtClean="0"/>
              <a:t>Parade magazine, American Profile, and countless travel websites are always looking for </a:t>
            </a:r>
            <a:r>
              <a:rPr lang="en-US" dirty="0" smtClean="0"/>
              <a:t>“best of” </a:t>
            </a:r>
            <a:r>
              <a:rPr lang="en-US" dirty="0" smtClean="0"/>
              <a:t>and </a:t>
            </a:r>
            <a:r>
              <a:rPr lang="en-US" dirty="0" smtClean="0"/>
              <a:t>top </a:t>
            </a:r>
            <a:r>
              <a:rPr lang="en-US" dirty="0" smtClean="0"/>
              <a:t>10 list content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n-US" dirty="0" smtClean="0"/>
              <a:t>Nominations and awards usually happen in non event season which helps keep people talking about your event year round </a:t>
            </a:r>
          </a:p>
          <a:p>
            <a:endParaRPr lang="en-US" dirty="0" smtClean="0"/>
          </a:p>
          <a:p>
            <a:r>
              <a:rPr lang="en-US" dirty="0" smtClean="0"/>
              <a:t>You can promote the nomination even if the event doesn't win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organization giving the awards will also want to promote the winners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Everyone wants to go to an award winning festival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E:\tim\Desktop\Travel Oregon\Governor's Conference 2016\Pics for Presentation\Nomin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00200"/>
            <a:ext cx="7913688" cy="4904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tim\Desktop\Travel Oregon\Governor's Conference 2016\Pics for Presentation\BCC January Post 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2875"/>
            <a:ext cx="7953375" cy="6715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tim\Desktop\Travel Oregon\Governor's Conference 2016\Pics for Presentation\We Like Em Short 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34937"/>
            <a:ext cx="3700290" cy="67230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	Photos, </a:t>
            </a:r>
            <a:r>
              <a:rPr lang="en-US" dirty="0" smtClean="0"/>
              <a:t>photos</a:t>
            </a:r>
            <a:r>
              <a:rPr lang="en-US" dirty="0" smtClean="0"/>
              <a:t>, and more photos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lots of </a:t>
            </a:r>
            <a:r>
              <a:rPr lang="en-US" dirty="0" smtClean="0"/>
              <a:t>photos.  Crowds, </a:t>
            </a:r>
            <a:r>
              <a:rPr lang="en-US" dirty="0" smtClean="0"/>
              <a:t>sponsors, entertainment etc.. </a:t>
            </a:r>
          </a:p>
          <a:p>
            <a:endParaRPr lang="en-US" dirty="0" smtClean="0"/>
          </a:p>
          <a:p>
            <a:r>
              <a:rPr lang="en-US" dirty="0" smtClean="0"/>
              <a:t>Use hash tags to solicit photos from others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Tag photos, </a:t>
            </a:r>
            <a:r>
              <a:rPr lang="en-US" dirty="0" smtClean="0"/>
              <a:t>your </a:t>
            </a:r>
            <a:r>
              <a:rPr lang="en-US" dirty="0" smtClean="0"/>
              <a:t>organization, your event, sponsors, partner </a:t>
            </a:r>
            <a:r>
              <a:rPr lang="en-US" dirty="0" smtClean="0"/>
              <a:t>organizations, location, etc...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your event unique?</a:t>
            </a:r>
            <a:endParaRPr lang="en-US" dirty="0"/>
          </a:p>
        </p:txBody>
      </p:sp>
      <p:pic>
        <p:nvPicPr>
          <p:cNvPr id="3074" name="Picture 2" descr="E:\tim\Desktop\Travel Oregon\Governor's Conference 2016\Pics for Presentation\Photos Fair and Rode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76400"/>
            <a:ext cx="7202659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Photos that self identify your event </a:t>
            </a:r>
            <a:endParaRPr lang="en-US" dirty="0"/>
          </a:p>
        </p:txBody>
      </p:sp>
      <p:pic>
        <p:nvPicPr>
          <p:cNvPr id="4098" name="Picture 2" descr="E:\tim\Desktop\Travel Oregon\Governor's Conference 2016\Pics for Presentation\Self Identif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76400"/>
            <a:ext cx="8121679" cy="45958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Sponsors </a:t>
            </a:r>
            <a:endParaRPr lang="en-US" dirty="0"/>
          </a:p>
        </p:txBody>
      </p:sp>
      <p:pic>
        <p:nvPicPr>
          <p:cNvPr id="5122" name="Picture 2" descr="E:\tim\Desktop\Travel Oregon\Governor's Conference 2016\Pics for Presentation\Photos Sponso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219200"/>
            <a:ext cx="3753412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Create opportunities to share and tag </a:t>
            </a:r>
            <a:endParaRPr lang="en-US" dirty="0"/>
          </a:p>
        </p:txBody>
      </p:sp>
      <p:pic>
        <p:nvPicPr>
          <p:cNvPr id="6146" name="Picture 2" descr="E:\tim\Desktop\Travel Oregon\Governor's Conference 2016\Pics for Presentation\Photos tag th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4000"/>
            <a:ext cx="7175804" cy="46847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434</Words>
  <Application>Microsoft Office PowerPoint</Application>
  <PresentationFormat>On-screen Show (4:3)</PresentationFormat>
  <Paragraphs>61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9 Strategies For Increasing Attendance At Your Event  </vt:lpstr>
      <vt:lpstr> 1 Maintain your online presence year round  </vt:lpstr>
      <vt:lpstr>Slide 3</vt:lpstr>
      <vt:lpstr>Slide 4</vt:lpstr>
      <vt:lpstr> 2 Photos, photos, and more photos  </vt:lpstr>
      <vt:lpstr>What makes your event unique?</vt:lpstr>
      <vt:lpstr>Photos that self identify your event </vt:lpstr>
      <vt:lpstr>Sponsors </vt:lpstr>
      <vt:lpstr>Create opportunities to share and tag </vt:lpstr>
      <vt:lpstr>The selfie station, or photo booth </vt:lpstr>
      <vt:lpstr> 3 Online ticket sales  </vt:lpstr>
      <vt:lpstr> 4 Coordinate with other local events to cross promote and increase market draw  </vt:lpstr>
      <vt:lpstr>From 1 day event to 3 day getaway  </vt:lpstr>
      <vt:lpstr>Each event or partner adds value </vt:lpstr>
      <vt:lpstr>Multiple nearby events can draw attendance from a larger distance </vt:lpstr>
      <vt:lpstr> 5  Cross promote at similar events  with fliers , posters, or a booth  </vt:lpstr>
      <vt:lpstr> 6 10% of marketing each year for new or expanded markets  </vt:lpstr>
      <vt:lpstr> 7 Event Refugees  </vt:lpstr>
      <vt:lpstr> 8 Press releases  </vt:lpstr>
      <vt:lpstr> 9 Awards and recognition  </vt:lpstr>
      <vt:lpstr>Slide 21</vt:lpstr>
      <vt:lpstr>Everyone wants to go to an award winning festival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 strategies for increasing attendance at your event  </dc:title>
  <dc:creator>Tim</dc:creator>
  <cp:lastModifiedBy>Tim</cp:lastModifiedBy>
  <cp:revision>7</cp:revision>
  <dcterms:created xsi:type="dcterms:W3CDTF">2006-08-16T00:00:00Z</dcterms:created>
  <dcterms:modified xsi:type="dcterms:W3CDTF">2016-04-22T16:27:15Z</dcterms:modified>
</cp:coreProperties>
</file>